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1"/>
  </p:notesMasterIdLst>
  <p:sldIdLst>
    <p:sldId id="262" r:id="rId6"/>
    <p:sldId id="257" r:id="rId7"/>
    <p:sldId id="258" r:id="rId8"/>
    <p:sldId id="259" r:id="rId9"/>
    <p:sldId id="261" r:id="rId10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/>
    <p:restoredTop sz="94896" autoAdjust="0"/>
  </p:normalViewPr>
  <p:slideViewPr>
    <p:cSldViewPr>
      <p:cViewPr>
        <p:scale>
          <a:sx n="120" d="100"/>
          <a:sy n="120" d="100"/>
        </p:scale>
        <p:origin x="-702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2F56F-5AED-FE46-B792-C440EF698CA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29D4A9-F7A9-7643-9DE6-FDC74DB5B9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b="14120"/>
          <a:stretch/>
        </p:blipFill>
        <p:spPr>
          <a:xfrm>
            <a:off x="-36002" y="0"/>
            <a:ext cx="9180512" cy="5236046"/>
          </a:xfrm>
          <a:prstGeom prst="rect">
            <a:avLst/>
          </a:prstGeom>
        </p:spPr>
      </p:pic>
      <p:sp>
        <p:nvSpPr>
          <p:cNvPr id="4" name="Abgerundetes Rechteck 3"/>
          <p:cNvSpPr/>
          <p:nvPr userDrawn="1"/>
        </p:nvSpPr>
        <p:spPr>
          <a:xfrm>
            <a:off x="107504" y="267494"/>
            <a:ext cx="5472608" cy="2350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ieren 7"/>
          <p:cNvGrpSpPr>
            <a:grpSpLocks/>
          </p:cNvGrpSpPr>
          <p:nvPr userDrawn="1"/>
        </p:nvGrpSpPr>
        <p:grpSpPr bwMode="auto">
          <a:xfrm>
            <a:off x="-108519" y="4481155"/>
            <a:ext cx="9325546" cy="358730"/>
            <a:chOff x="0" y="6047037"/>
            <a:chExt cx="9144001" cy="478307"/>
          </a:xfrm>
        </p:grpSpPr>
        <p:sp>
          <p:nvSpPr>
            <p:cNvPr id="6" name="Rectangle 2"/>
            <p:cNvSpPr>
              <a:spLocks/>
            </p:cNvSpPr>
            <p:nvPr userDrawn="1"/>
          </p:nvSpPr>
          <p:spPr bwMode="auto">
            <a:xfrm>
              <a:off x="0" y="6096719"/>
              <a:ext cx="9144001" cy="428625"/>
            </a:xfrm>
            <a:prstGeom prst="rect">
              <a:avLst/>
            </a:prstGeom>
            <a:solidFill>
              <a:srgbClr val="FF21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7" name="Picture 3" descr="Wortmarke_DLRG_gel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131" y="6160264"/>
              <a:ext cx="1353537" cy="30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Rectangle 4"/>
            <p:cNvSpPr>
              <a:spLocks/>
            </p:cNvSpPr>
            <p:nvPr userDrawn="1"/>
          </p:nvSpPr>
          <p:spPr bwMode="auto">
            <a:xfrm>
              <a:off x="351954" y="6047037"/>
              <a:ext cx="1555750" cy="39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26435" tIns="72248" rIns="126435" bIns="72248"/>
            <a:lstStyle>
              <a:lvl1pPr defTabSz="1300163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1300163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1300163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1300163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1300163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altLang="de-DE" sz="1700" b="1" dirty="0" smtClean="0">
                  <a:solidFill>
                    <a:srgbClr val="FFFF00"/>
                  </a:solidFill>
                  <a:sym typeface="Arial" charset="0"/>
                </a:rPr>
                <a:t>dlrg.de</a:t>
              </a:r>
              <a:endParaRPr lang="de-DE" alt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648" y="891498"/>
            <a:ext cx="4966320" cy="1102519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de-DE" dirty="0" smtClean="0"/>
              <a:t>Weißer Block kann dem Text angepasst werden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0C4E-9133-AF43-801D-8DA95C62233A}" type="datetime1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C417D-8788-9C46-A3D4-5136999702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19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0680"/>
          </a:xfrm>
          <a:prstGeom prst="rect">
            <a:avLst/>
          </a:prstGeom>
        </p:spPr>
      </p:pic>
      <p:sp>
        <p:nvSpPr>
          <p:cNvPr id="16" name="Abgerundetes Rechteck 15"/>
          <p:cNvSpPr/>
          <p:nvPr userDrawn="1"/>
        </p:nvSpPr>
        <p:spPr>
          <a:xfrm>
            <a:off x="827584" y="1275606"/>
            <a:ext cx="748883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9925" y="1516434"/>
            <a:ext cx="7128658" cy="110251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Weißer Block kann dem Text angepasst werden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0C4E-9133-AF43-801D-8DA95C62233A}" type="datetime1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C417D-8788-9C46-A3D4-51369997020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 smtClean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9263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8610"/>
            <a:ext cx="9144249" cy="6408712"/>
          </a:xfrm>
          <a:prstGeom prst="rect">
            <a:avLst/>
          </a:prstGeom>
        </p:spPr>
      </p:pic>
      <p:sp>
        <p:nvSpPr>
          <p:cNvPr id="16" name="Abgerundetes Rechteck 15"/>
          <p:cNvSpPr/>
          <p:nvPr userDrawn="1"/>
        </p:nvSpPr>
        <p:spPr>
          <a:xfrm>
            <a:off x="740566" y="339502"/>
            <a:ext cx="748883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580330"/>
            <a:ext cx="7200800" cy="110251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Weißer Block kann dem Text angepasst werden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0C4E-9133-AF43-801D-8DA95C62233A}" type="datetime1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C417D-8788-9C46-A3D4-51369997020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 smtClean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411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" y="-92546"/>
            <a:ext cx="9144000" cy="6336704"/>
          </a:xfrm>
          <a:prstGeom prst="rect">
            <a:avLst/>
          </a:prstGeom>
        </p:spPr>
      </p:pic>
      <p:sp>
        <p:nvSpPr>
          <p:cNvPr id="15" name="Abgerundetes Rechteck 14"/>
          <p:cNvSpPr/>
          <p:nvPr userDrawn="1"/>
        </p:nvSpPr>
        <p:spPr>
          <a:xfrm>
            <a:off x="755576" y="0"/>
            <a:ext cx="7488832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240828"/>
            <a:ext cx="7200800" cy="110251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Weißer Block kann dem Text angepasst werden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0C4E-9133-AF43-801D-8DA95C62233A}" type="datetime1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C417D-8788-9C46-A3D4-51369997020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 smtClean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815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0" y="897731"/>
            <a:ext cx="9144000" cy="0"/>
          </a:xfrm>
          <a:prstGeom prst="line">
            <a:avLst/>
          </a:prstGeom>
          <a:noFill/>
          <a:ln w="27093">
            <a:solidFill>
              <a:srgbClr val="FF21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9889" y="4869657"/>
            <a:ext cx="182562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8DE5-7192-694A-B603-2185B1E7E50E}" type="datetime1">
              <a:rPr lang="de-DE"/>
              <a:pPr>
                <a:defRPr/>
              </a:pPr>
              <a:t>05.03.2018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775" y="4869657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7851" y="4876800"/>
            <a:ext cx="1878013" cy="273844"/>
          </a:xfrm>
        </p:spPr>
        <p:txBody>
          <a:bodyPr/>
          <a:lstStyle>
            <a:lvl1pPr>
              <a:defRPr/>
            </a:lvl1pPr>
          </a:lstStyle>
          <a:p>
            <a:fld id="{6DA7DB82-342F-A949-A9C9-B82EADE2A88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 smtClean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4938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>
            <a:off x="0" y="897731"/>
            <a:ext cx="9144000" cy="0"/>
          </a:xfrm>
          <a:prstGeom prst="line">
            <a:avLst/>
          </a:prstGeom>
          <a:noFill/>
          <a:ln w="27093">
            <a:solidFill>
              <a:srgbClr val="FF21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9889" y="4869657"/>
            <a:ext cx="182562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8DE5-7192-694A-B603-2185B1E7E50E}" type="datetime1">
              <a:rPr lang="de-DE"/>
              <a:pPr>
                <a:defRPr/>
              </a:pPr>
              <a:t>05.03.2018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775" y="4869657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7851" y="4876800"/>
            <a:ext cx="1878013" cy="273844"/>
          </a:xfrm>
        </p:spPr>
        <p:txBody>
          <a:bodyPr/>
          <a:lstStyle>
            <a:lvl1pPr>
              <a:defRPr/>
            </a:lvl1pPr>
          </a:lstStyle>
          <a:p>
            <a:fld id="{6DA7DB82-342F-A949-A9C9-B82EADE2A88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-108519" y="4518416"/>
            <a:ext cx="9325546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22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/>
          </p:cNvSpPr>
          <p:nvPr userDrawn="1"/>
        </p:nvSpPr>
        <p:spPr bwMode="auto">
          <a:xfrm>
            <a:off x="250423" y="4481155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 smtClean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395536" y="40481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5536" y="1203598"/>
            <a:ext cx="8280920" cy="3096344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3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</a:t>
            </a:r>
            <a:r>
              <a:rPr lang="de-DE" altLang="de-DE" dirty="0" smtClean="0"/>
              <a:t>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9F60DE-F6C4-4E4B-BEE1-90FF9BCC0E57}" type="datetime1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15EAAD-6CEF-FA4B-8906-B02666C2887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66" r:id="rId5"/>
    <p:sldLayoutId id="2147483670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de-DE" altLang="de-DE" sz="2000" kern="1200" dirty="0" err="1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http://upload.wikimedia.org/wikipedia/de/b/b6/Dlrg-flag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1159670"/>
            <a:ext cx="2881313" cy="17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1"/>
          <p:cNvSpPr txBox="1">
            <a:spLocks noChangeArrowheads="1"/>
          </p:cNvSpPr>
          <p:nvPr/>
        </p:nvSpPr>
        <p:spPr bwMode="auto">
          <a:xfrm>
            <a:off x="611189" y="250031"/>
            <a:ext cx="792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3200" b="1"/>
              <a:t>Musterüberschrift/Musterseite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5139" y="1159669"/>
            <a:ext cx="2581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400" b="1" dirty="0"/>
              <a:t>Musteruntertitel</a:t>
            </a:r>
            <a:r>
              <a:rPr lang="de-DE" altLang="de-DE" sz="2000" b="1" dirty="0">
                <a:solidFill>
                  <a:srgbClr val="336699"/>
                </a:solidFill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65138" y="1600201"/>
            <a:ext cx="4622800" cy="25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de-DE" altLang="de-DE" sz="2000" dirty="0"/>
              <a:t>Dies ist ein Muster-Fließ-Text in einem kleinen Blocksatz Dies ist ein Muster-Fließ-Text in einem kleinen Blocksatz. Auch Fließtexte dürfen nicht zu klein sein. </a:t>
            </a:r>
            <a:r>
              <a:rPr lang="de-DE" altLang="de-DE" sz="2000" dirty="0" smtClean="0"/>
              <a:t>20pt</a:t>
            </a:r>
          </a:p>
          <a:p>
            <a:pPr algn="just" eaLnBrk="1" hangingPunct="1">
              <a:lnSpc>
                <a:spcPct val="115000"/>
              </a:lnSpc>
            </a:pPr>
            <a:endParaRPr lang="de-DE" altLang="de-DE" sz="200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C18B29-39F4-40AB-B25D-8F2334BD470F}" type="datetime1">
              <a:rPr lang="de-DE"/>
              <a:pPr>
                <a:defRPr/>
              </a:pPr>
              <a:t>05.03.2018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EDD4D4-AF82-FE40-8BEF-AA9B49C5AB0D}" type="slidenum">
              <a:rPr lang="de-DE" altLang="de-DE">
                <a:solidFill>
                  <a:srgbClr val="898989"/>
                </a:solidFill>
              </a:rPr>
              <a:pPr eaLnBrk="1" hangingPunct="1"/>
              <a:t>2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5129" name="AutoShape 4"/>
          <p:cNvSpPr>
            <a:spLocks/>
          </p:cNvSpPr>
          <p:nvPr/>
        </p:nvSpPr>
        <p:spPr bwMode="auto">
          <a:xfrm>
            <a:off x="5508625" y="2764631"/>
            <a:ext cx="3240088" cy="13870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5000"/>
              </a:lnSpc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de-DE" altLang="de-DE" sz="2000" dirty="0"/>
              <a:t>Musteraufzählung 20pt</a:t>
            </a: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de-DE" altLang="de-DE" sz="2000" dirty="0"/>
              <a:t>Musteraufzählung 20pt</a:t>
            </a:r>
          </a:p>
          <a:p>
            <a:pPr eaLnBrk="1" hangingPunct="1">
              <a:lnSpc>
                <a:spcPct val="135000"/>
              </a:lnSpc>
              <a:buClr>
                <a:srgbClr val="FF0000"/>
              </a:buClr>
              <a:buSzPct val="100000"/>
              <a:buFont typeface="Wingdings" charset="2"/>
              <a:buChar char="§"/>
            </a:pPr>
            <a:r>
              <a:rPr lang="de-DE" altLang="de-DE" sz="2000" dirty="0"/>
              <a:t>Musteraufzählung 20pt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639468" y="1390501"/>
            <a:ext cx="261962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Dieses Musterbild</a:t>
            </a:r>
          </a:p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Entfernen oder austauschen,</a:t>
            </a:r>
          </a:p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Dann unter ‚Bildschirmpräsentation‘</a:t>
            </a:r>
          </a:p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Und benutzerdefinierte Animation</a:t>
            </a:r>
          </a:p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die Reihenfolge der Einblendung</a:t>
            </a:r>
          </a:p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und den Effekt: „Rollen von lins“</a:t>
            </a:r>
          </a:p>
          <a:p>
            <a:pPr eaLnBrk="1" hangingPunct="1"/>
            <a:r>
              <a:rPr lang="de-DE" altLang="de-DE" sz="1100" b="1" dirty="0">
                <a:solidFill>
                  <a:srgbClr val="FF9900"/>
                </a:solidFill>
              </a:rPr>
              <a:t>wählen.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A73330-0D82-4F0D-A36D-9821BA3D62D6}" type="datetime1">
              <a:rPr lang="de-DE"/>
              <a:pPr>
                <a:defRPr/>
              </a:pPr>
              <a:t>05.03.2018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B0E3047-1F8F-D747-B238-FEDB15B7569E}" type="slidenum">
              <a:rPr lang="de-DE" altLang="de-DE">
                <a:solidFill>
                  <a:srgbClr val="898989"/>
                </a:solidFill>
              </a:rPr>
              <a:pPr eaLnBrk="1" hangingPunct="1"/>
              <a:t>3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6149" name="AutoShape 2"/>
          <p:cNvSpPr>
            <a:spLocks/>
          </p:cNvSpPr>
          <p:nvPr/>
        </p:nvSpPr>
        <p:spPr bwMode="auto">
          <a:xfrm>
            <a:off x="611188" y="248841"/>
            <a:ext cx="7937500" cy="400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3200" b="1" dirty="0"/>
              <a:t>Normale Seite mit Aufzählungen</a:t>
            </a:r>
            <a:endParaRPr lang="de-DE" altLang="de-DE" dirty="0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682625" y="1178719"/>
            <a:ext cx="7810500" cy="31206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marL="342900" indent="-3429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dirty="0">
                <a:latin typeface="+mn-lt"/>
                <a:ea typeface="+mn-ea"/>
                <a:cs typeface="+mn-cs"/>
              </a:rPr>
              <a:t>Musteraufzählung 20pt</a:t>
            </a:r>
          </a:p>
          <a:p>
            <a:pPr marL="342900" indent="-3429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endParaRPr lang="de-DE" sz="2000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+mn-lt"/>
                <a:ea typeface="+mn-ea"/>
                <a:cs typeface="+mn-cs"/>
              </a:rPr>
              <a:t>Zu beachten:</a:t>
            </a:r>
          </a:p>
          <a:p>
            <a:pPr marL="342900" indent="-3429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dirty="0">
                <a:latin typeface="+mn-lt"/>
                <a:ea typeface="+mn-ea"/>
                <a:cs typeface="+mn-cs"/>
              </a:rPr>
              <a:t>Nicht zu viel Text auf eine Seite</a:t>
            </a:r>
          </a:p>
          <a:p>
            <a:pPr marL="342900" indent="-3429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dirty="0">
                <a:latin typeface="+mn-lt"/>
                <a:ea typeface="+mn-ea"/>
                <a:cs typeface="+mn-cs"/>
              </a:rPr>
              <a:t>Überfrachtete Seiten sind langweilig</a:t>
            </a:r>
          </a:p>
          <a:p>
            <a:pPr marL="342900" indent="-3429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dirty="0">
                <a:latin typeface="+mn-lt"/>
                <a:ea typeface="+mn-ea"/>
                <a:cs typeface="+mn-cs"/>
              </a:rPr>
              <a:t>Lieber eine Seite mehr machen, als zu volle Seiten</a:t>
            </a:r>
          </a:p>
          <a:p>
            <a:pPr marL="342900" indent="-3429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de-DE" sz="2000" dirty="0">
                <a:latin typeface="+mn-lt"/>
                <a:ea typeface="+mn-ea"/>
                <a:cs typeface="+mn-cs"/>
              </a:rPr>
              <a:t>Mit Animationen </a:t>
            </a:r>
            <a:r>
              <a:rPr lang="de-DE" sz="2000" b="1" dirty="0">
                <a:latin typeface="+mn-lt"/>
                <a:ea typeface="+mn-ea"/>
                <a:cs typeface="+mn-cs"/>
              </a:rPr>
              <a:t>sparsam</a:t>
            </a:r>
            <a:r>
              <a:rPr lang="de-DE" sz="2000" dirty="0">
                <a:latin typeface="+mn-lt"/>
                <a:ea typeface="+mn-ea"/>
                <a:cs typeface="+mn-cs"/>
              </a:rPr>
              <a:t> umgehen</a:t>
            </a: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de-DE" sz="20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A73330-0D82-4F0D-A36D-9821BA3D62D6}" type="datetime1">
              <a:rPr lang="de-DE"/>
              <a:pPr>
                <a:defRPr/>
              </a:pPr>
              <a:t>05.03.2018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55783C-81BF-EF40-ACA9-9B6721A98E00}" type="slidenum">
              <a:rPr lang="de-DE" altLang="de-DE">
                <a:solidFill>
                  <a:srgbClr val="898989"/>
                </a:solidFill>
              </a:rPr>
              <a:pPr eaLnBrk="1" hangingPunct="1"/>
              <a:t>4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7173" name="AutoShape 2"/>
          <p:cNvSpPr>
            <a:spLocks/>
          </p:cNvSpPr>
          <p:nvPr/>
        </p:nvSpPr>
        <p:spPr bwMode="auto">
          <a:xfrm>
            <a:off x="611188" y="248841"/>
            <a:ext cx="7937500" cy="400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endParaRPr lang="de-DE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682625" y="1178719"/>
            <a:ext cx="7810500" cy="3067050"/>
          </a:xfrm>
          <a:custGeom>
            <a:avLst/>
            <a:gdLst>
              <a:gd name="T0" fmla="*/ 3905250 w 21600"/>
              <a:gd name="T1" fmla="*/ 2044700 h 21600"/>
              <a:gd name="T2" fmla="*/ 3905250 w 21600"/>
              <a:gd name="T3" fmla="*/ 2044700 h 21600"/>
              <a:gd name="T4" fmla="*/ 3905250 w 21600"/>
              <a:gd name="T5" fmla="*/ 2044700 h 21600"/>
              <a:gd name="T6" fmla="*/ 3905250 w 21600"/>
              <a:gd name="T7" fmla="*/ 20447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8DE5-7192-694A-B603-2185B1E7E50E}" type="datetime1">
              <a:rPr lang="de-DE" smtClean="0"/>
              <a:pPr>
                <a:defRPr/>
              </a:pPr>
              <a:t>05.03.2018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DB82-342F-A949-A9C9-B82EADE2A886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pt_20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orlage_ppt_2016" id="{6F945654-18D4-224F-AC77-87012E89F2E8}" vid="{12D3F381-8602-3342-A666-CE53FB422EF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2AEEAEDD02E41B74EA7CFAE30221F" ma:contentTypeVersion="0" ma:contentTypeDescription="Ein neues Dokument erstellen." ma:contentTypeScope="" ma:versionID="0f1eed1831fab7b1bf9da65fcd93d3a5">
  <xsd:schema xmlns:xsd="http://www.w3.org/2001/XMLSchema" xmlns:xs="http://www.w3.org/2001/XMLSchema" xmlns:p="http://schemas.microsoft.com/office/2006/metadata/properties" xmlns:ns2="3cfc5080-60ac-4efa-af52-42de3f88d2e7" targetNamespace="http://schemas.microsoft.com/office/2006/metadata/properties" ma:root="true" ma:fieldsID="64e570429eb07222932f6e472250dc28" ns2:_="">
    <xsd:import namespace="3cfc5080-60ac-4efa-af52-42de3f88d2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5080-60ac-4efa-af52-42de3f88d2e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cfc5080-60ac-4efa-af52-42de3f88d2e7">DLRG-127-259</_dlc_DocId>
    <_dlc_DocIdUrl xmlns="3cfc5080-60ac-4efa-af52-42de3f88d2e7">
      <Url>http://intranet/_layouts/DocIdRedir.aspx?ID=DLRG-127-259</Url>
      <Description>DLRG-127-259</Description>
    </_dlc_DocIdUrl>
  </documentManagement>
</p:properties>
</file>

<file path=customXml/itemProps1.xml><?xml version="1.0" encoding="utf-8"?>
<ds:datastoreItem xmlns:ds="http://schemas.openxmlformats.org/officeDocument/2006/customXml" ds:itemID="{65D6FD39-D146-40CF-9DD4-6F2F7C819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c5080-60ac-4efa-af52-42de3f88d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617744-72FB-49AE-8040-650054BC165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99C244-B6A7-4F39-AF3F-12474D37E0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A57183-4DDA-4040-9E9E-85EF55E4CC3A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cfc5080-60ac-4efa-af52-42de3f88d2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vorlage_ppt_2016</Template>
  <TotalTime>0</TotalTime>
  <Words>105</Words>
  <Application>Microsoft Office PowerPoint</Application>
  <PresentationFormat>Bildschirmpräsentation (16:9)</PresentationFormat>
  <Paragraphs>29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vorlage_ppt_2016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Mustertitel Über „Ansicht“, „Folienmaster“ sind weitere Layouts verfügbar.</dc:title>
  <dc:creator>Gräflich, Fabian</dc:creator>
  <cp:lastModifiedBy>Dolz, Christopher</cp:lastModifiedBy>
  <cp:revision>12</cp:revision>
  <dcterms:created xsi:type="dcterms:W3CDTF">2017-03-02T13:14:35Z</dcterms:created>
  <dcterms:modified xsi:type="dcterms:W3CDTF">2018-03-05T10:10:50Z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0x010100CA12AEEAEDD02E41B74EA7CFAE30221F</vt:lpwstr>
  </property>
  <property fmtid="{D5CDD505-2E9C-101B-9397-08002B2CF9AE}" pid="3" name="_dlc_DocIdItemGuid">
    <vt:lpwstr>9226d9a8-e588-4e3d-aa5f-7f946559a58f</vt:lpwstr>
  </property>
</Properties>
</file>